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>
        <p:scale>
          <a:sx n="81" d="100"/>
          <a:sy n="81" d="100"/>
        </p:scale>
        <p:origin x="-38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E442E-D64A-45A7-8205-AD33A8260F3D}" type="datetimeFigureOut">
              <a:rPr lang="en-SG" smtClean="0"/>
              <a:t>19/9/2017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EB037-4AF9-4E71-9772-473D141EA3E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93313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8CD49-597D-4155-9DFB-D3FE99B8BEFF}" type="datetimeFigureOut">
              <a:rPr lang="en-SG" smtClean="0"/>
              <a:t>19/9/2017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67FA08-0E66-477B-9603-133384AED08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41030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16306-F47B-4622-8EAB-0BD9528912E9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609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10" hasCustomPrompt="1"/>
          </p:nvPr>
        </p:nvSpPr>
        <p:spPr>
          <a:xfrm>
            <a:off x="6949851" y="2736000"/>
            <a:ext cx="1824203" cy="1728192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lang="de-DE" sz="2667" b="1" kern="1200">
                <a:solidFill>
                  <a:srgbClr val="CC2AA2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r>
              <a:rPr lang="de-DE" dirty="0" smtClean="0">
                <a:solidFill>
                  <a:srgbClr val="CC2AA2"/>
                </a:solidFill>
                <a:latin typeface="Calibri" panose="020F0502020204030204" pitchFamily="34" charset="0"/>
              </a:rPr>
              <a:t>Picture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optional</a:t>
            </a:r>
            <a:endParaRPr lang="de-DE" dirty="0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3024000" y="2736436"/>
            <a:ext cx="3888000" cy="172819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lang="de-DE" sz="1867" b="0" i="0" u="none" strike="noStrike" kern="1200" cap="none" spc="0" normalizeH="0" baseline="0" noProof="0">
                <a:ln>
                  <a:noFill/>
                </a:ln>
                <a:solidFill>
                  <a:srgbClr val="393C3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Arial" charset="0"/>
              </a:defRPr>
            </a:lvl1pPr>
          </a:lstStyle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67" b="0" i="0" u="none" strike="noStrike" kern="1200" cap="none" spc="0" normalizeH="0" baseline="0" noProof="0" dirty="0" smtClean="0">
                <a:ln>
                  <a:noFill/>
                </a:ln>
                <a:solidFill>
                  <a:srgbClr val="393C3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Name </a:t>
            </a:r>
            <a:r>
              <a:rPr kumimoji="0" lang="de-DE" sz="1867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93C3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Surname</a:t>
            </a:r>
            <a:r>
              <a:rPr kumimoji="0" lang="de-DE" sz="1867" b="0" i="0" u="none" strike="noStrike" kern="1200" cap="none" spc="0" normalizeH="0" baseline="0" noProof="0" dirty="0" smtClean="0">
                <a:ln>
                  <a:noFill/>
                </a:ln>
                <a:solidFill>
                  <a:srgbClr val="393C3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/>
            </a:r>
            <a:br>
              <a:rPr kumimoji="0" lang="de-DE" sz="1867" b="0" i="0" u="none" strike="noStrike" kern="1200" cap="none" spc="0" normalizeH="0" baseline="0" noProof="0" dirty="0" smtClean="0">
                <a:ln>
                  <a:noFill/>
                </a:ln>
                <a:solidFill>
                  <a:srgbClr val="393C3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</a:br>
            <a:r>
              <a:rPr kumimoji="0" lang="de-DE" sz="1867" b="0" i="0" u="none" strike="noStrike" kern="1200" cap="none" spc="0" normalizeH="0" baseline="0" noProof="0" dirty="0" smtClean="0">
                <a:ln>
                  <a:noFill/>
                </a:ln>
                <a:solidFill>
                  <a:srgbClr val="393C3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Position</a:t>
            </a:r>
            <a:br>
              <a:rPr kumimoji="0" lang="de-DE" sz="1867" b="0" i="0" u="none" strike="noStrike" kern="1200" cap="none" spc="0" normalizeH="0" baseline="0" noProof="0" dirty="0" smtClean="0">
                <a:ln>
                  <a:noFill/>
                </a:ln>
                <a:solidFill>
                  <a:srgbClr val="393C3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</a:br>
            <a:r>
              <a:rPr kumimoji="0" lang="de-DE" sz="1867" b="0" i="0" u="none" strike="noStrike" kern="1200" cap="none" spc="0" normalizeH="0" baseline="0" noProof="0" dirty="0" smtClean="0">
                <a:ln>
                  <a:noFill/>
                </a:ln>
                <a:solidFill>
                  <a:srgbClr val="393C3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Business </a:t>
            </a:r>
            <a:r>
              <a:rPr kumimoji="0" lang="de-DE" sz="1867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93C3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unit</a:t>
            </a:r>
            <a:r>
              <a:rPr kumimoji="0" lang="de-DE" sz="1867" b="0" i="0" u="none" strike="noStrike" kern="1200" cap="none" spc="0" normalizeH="0" baseline="0" noProof="0" dirty="0" smtClean="0">
                <a:ln>
                  <a:noFill/>
                </a:ln>
                <a:solidFill>
                  <a:srgbClr val="393C3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 XXX</a:t>
            </a:r>
            <a:br>
              <a:rPr kumimoji="0" lang="de-DE" sz="1867" b="0" i="0" u="none" strike="noStrike" kern="1200" cap="none" spc="0" normalizeH="0" baseline="0" noProof="0" dirty="0" smtClean="0">
                <a:ln>
                  <a:noFill/>
                </a:ln>
                <a:solidFill>
                  <a:srgbClr val="393C3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</a:br>
            <a:r>
              <a:rPr kumimoji="0" lang="de-DE" sz="1867" b="0" i="0" u="none" strike="noStrike" kern="1200" cap="none" spc="0" normalizeH="0" baseline="0" noProof="0" dirty="0" smtClean="0">
                <a:ln>
                  <a:noFill/>
                </a:ln>
                <a:solidFill>
                  <a:srgbClr val="393C3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Phone: +XX XXX XXXX</a:t>
            </a:r>
            <a:br>
              <a:rPr kumimoji="0" lang="de-DE" sz="1867" b="0" i="0" u="none" strike="noStrike" kern="1200" cap="none" spc="0" normalizeH="0" baseline="0" noProof="0" dirty="0" smtClean="0">
                <a:ln>
                  <a:noFill/>
                </a:ln>
                <a:solidFill>
                  <a:srgbClr val="393C3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</a:br>
            <a:r>
              <a:rPr kumimoji="0" lang="de-DE" sz="1867" b="0" i="0" u="none" strike="noStrike" kern="1200" cap="none" spc="0" normalizeH="0" baseline="0" noProof="0" dirty="0" smtClean="0">
                <a:ln>
                  <a:noFill/>
                </a:ln>
                <a:solidFill>
                  <a:srgbClr val="393C3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Mobile: +XX XXX XXXX </a:t>
            </a:r>
            <a:r>
              <a:rPr kumimoji="0" lang="de-DE" sz="1867" b="0" i="0" u="none" strike="noStrike" kern="1200" cap="none" spc="0" normalizeH="0" baseline="0" noProof="0" dirty="0" smtClean="0">
                <a:ln>
                  <a:noFill/>
                </a:ln>
                <a:solidFill>
                  <a:srgbClr val="CC2AA2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(optional)</a:t>
            </a:r>
            <a:br>
              <a:rPr kumimoji="0" lang="de-DE" sz="1867" b="0" i="0" u="none" strike="noStrike" kern="1200" cap="none" spc="0" normalizeH="0" baseline="0" noProof="0" dirty="0" smtClean="0">
                <a:ln>
                  <a:noFill/>
                </a:ln>
                <a:solidFill>
                  <a:srgbClr val="CC2AA2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</a:br>
            <a:r>
              <a:rPr kumimoji="0" lang="de-DE" sz="1867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93C3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E-mail</a:t>
            </a:r>
            <a:r>
              <a:rPr kumimoji="0" lang="de-DE" sz="1867" b="0" i="0" u="none" strike="noStrike" kern="1200" cap="none" spc="0" normalizeH="0" baseline="0" noProof="0" dirty="0" smtClean="0">
                <a:ln>
                  <a:noFill/>
                </a:ln>
                <a:solidFill>
                  <a:srgbClr val="393C3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>:</a:t>
            </a:r>
            <a:endParaRPr kumimoji="0" lang="de-DE" sz="1867" b="0" i="0" u="none" strike="noStrike" kern="1200" cap="none" spc="0" normalizeH="0" baseline="0" noProof="0" dirty="0">
              <a:ln>
                <a:noFill/>
              </a:ln>
              <a:solidFill>
                <a:srgbClr val="393C3F">
                  <a:lumMod val="50000"/>
                </a:srgbClr>
              </a:solidFill>
              <a:effectLst/>
              <a:uLnTx/>
              <a:uFillTx/>
              <a:latin typeface="+mn-lt"/>
              <a:ea typeface="+mn-ea"/>
              <a:cs typeface="Arial" charset="0"/>
            </a:endParaRPr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3024000" y="4549075"/>
            <a:ext cx="5760000" cy="38314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133" u="sng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 smtClean="0"/>
              <a:t>Web </a:t>
            </a:r>
            <a:r>
              <a:rPr lang="de-DE" dirty="0" err="1" smtClean="0"/>
              <a:t>address</a:t>
            </a:r>
            <a:endParaRPr lang="de-DE" dirty="0"/>
          </a:p>
        </p:txBody>
      </p:sp>
      <p:sp>
        <p:nvSpPr>
          <p:cNvPr id="7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024000" y="2040000"/>
            <a:ext cx="7968000" cy="6192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lang="de-DE" sz="3733" b="1" kern="1200" baseline="0" smtClean="0">
                <a:solidFill>
                  <a:schemeClr val="accent1"/>
                </a:solidFill>
                <a:latin typeface="+mn-lt"/>
                <a:ea typeface="+mn-ea"/>
                <a:cs typeface="Arial" charset="0"/>
              </a:defRPr>
            </a:lvl1pPr>
          </a:lstStyle>
          <a:p>
            <a:pPr lvl="0"/>
            <a:r>
              <a:rPr lang="de-DE" dirty="0" err="1" smtClean="0"/>
              <a:t>Thank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attention</a:t>
            </a:r>
            <a:r>
              <a:rPr lang="de-DE" dirty="0" smtClean="0"/>
              <a:t>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484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04A7C01-A93D-FB4A-A786-338899950AB9}" type="datetimeFigureOut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9/19/2017</a:t>
            </a:fld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248D26-E160-1E4E-8465-E6F3BAB70F4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249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04A7C01-A93D-FB4A-A786-338899950AB9}" type="datetimeFigureOut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9/19/2017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248D26-E160-1E4E-8465-E6F3BAB70F4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848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04A7C01-A93D-FB4A-A786-338899950AB9}" type="datetimeFigureOut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9/19/2017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248D26-E160-1E4E-8465-E6F3BAB70F4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813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0" y="6572412"/>
            <a:ext cx="12192000" cy="2880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de-DE" sz="2400" kern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7" y="5517964"/>
            <a:ext cx="2534411" cy="105444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48395" y="164638"/>
            <a:ext cx="2324133" cy="761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9714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lnSpc>
          <a:spcPts val="5333"/>
        </a:lnSpc>
        <a:spcBef>
          <a:spcPct val="0"/>
        </a:spcBef>
        <a:spcAft>
          <a:spcPct val="0"/>
        </a:spcAft>
        <a:defRPr sz="3733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5333"/>
        </a:lnSpc>
        <a:spcBef>
          <a:spcPct val="0"/>
        </a:spcBef>
        <a:spcAft>
          <a:spcPct val="0"/>
        </a:spcAft>
        <a:defRPr sz="3733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l" rtl="0" eaLnBrk="0" fontAlgn="base" hangingPunct="0">
        <a:lnSpc>
          <a:spcPts val="5333"/>
        </a:lnSpc>
        <a:spcBef>
          <a:spcPct val="0"/>
        </a:spcBef>
        <a:spcAft>
          <a:spcPct val="0"/>
        </a:spcAft>
        <a:defRPr sz="3733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l" rtl="0" eaLnBrk="0" fontAlgn="base" hangingPunct="0">
        <a:lnSpc>
          <a:spcPts val="5333"/>
        </a:lnSpc>
        <a:spcBef>
          <a:spcPct val="0"/>
        </a:spcBef>
        <a:spcAft>
          <a:spcPct val="0"/>
        </a:spcAft>
        <a:defRPr sz="3733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l" rtl="0" eaLnBrk="0" fontAlgn="base" hangingPunct="0">
        <a:lnSpc>
          <a:spcPts val="5333"/>
        </a:lnSpc>
        <a:spcBef>
          <a:spcPct val="0"/>
        </a:spcBef>
        <a:spcAft>
          <a:spcPct val="0"/>
        </a:spcAft>
        <a:defRPr sz="3733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609585" algn="l" rtl="0" eaLnBrk="1" fontAlgn="base" hangingPunct="1">
        <a:lnSpc>
          <a:spcPts val="5333"/>
        </a:lnSpc>
        <a:spcBef>
          <a:spcPct val="0"/>
        </a:spcBef>
        <a:spcAft>
          <a:spcPct val="0"/>
        </a:spcAft>
        <a:defRPr sz="3733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1219170" algn="l" rtl="0" eaLnBrk="1" fontAlgn="base" hangingPunct="1">
        <a:lnSpc>
          <a:spcPts val="5333"/>
        </a:lnSpc>
        <a:spcBef>
          <a:spcPct val="0"/>
        </a:spcBef>
        <a:spcAft>
          <a:spcPct val="0"/>
        </a:spcAft>
        <a:defRPr sz="3733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828754" algn="l" rtl="0" eaLnBrk="1" fontAlgn="base" hangingPunct="1">
        <a:lnSpc>
          <a:spcPts val="5333"/>
        </a:lnSpc>
        <a:spcBef>
          <a:spcPct val="0"/>
        </a:spcBef>
        <a:spcAft>
          <a:spcPct val="0"/>
        </a:spcAft>
        <a:defRPr sz="3733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2438339" algn="l" rtl="0" eaLnBrk="1" fontAlgn="base" hangingPunct="1">
        <a:lnSpc>
          <a:spcPts val="5333"/>
        </a:lnSpc>
        <a:spcBef>
          <a:spcPct val="0"/>
        </a:spcBef>
        <a:spcAft>
          <a:spcPct val="0"/>
        </a:spcAft>
        <a:defRPr sz="3733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457189" indent="-457189" algn="l" rtl="0" eaLnBrk="0" fontAlgn="base" hangingPunct="0">
        <a:lnSpc>
          <a:spcPts val="5333"/>
        </a:lnSpc>
        <a:spcBef>
          <a:spcPct val="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239178" indent="370408" algn="l" rtl="0" eaLnBrk="0" fontAlgn="base" hangingPunct="0">
        <a:lnSpc>
          <a:spcPts val="5333"/>
        </a:lnSpc>
        <a:spcBef>
          <a:spcPct val="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  <a:ea typeface="+mn-ea"/>
          <a:cs typeface="+mn-cs"/>
        </a:defRPr>
      </a:lvl2pPr>
      <a:lvl3pPr marL="1873204" indent="-304792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3pPr>
      <a:lvl4pPr marL="2417173" indent="-304792" algn="l" rtl="0" eaLnBrk="0" fontAlgn="base" hangingPunct="0">
        <a:spcBef>
          <a:spcPct val="20000"/>
        </a:spcBef>
        <a:spcAft>
          <a:spcPct val="0"/>
        </a:spcAft>
        <a:buChar char="–"/>
        <a:defRPr sz="2667">
          <a:solidFill>
            <a:schemeClr val="tx1"/>
          </a:solidFill>
          <a:latin typeface="+mn-lt"/>
          <a:ea typeface="+mn-ea"/>
          <a:cs typeface="+mn-cs"/>
        </a:defRPr>
      </a:lvl4pPr>
      <a:lvl5pPr marL="2961143" indent="-304792" algn="l" rtl="0" eaLnBrk="0" fontAlgn="base" hangingPunct="0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>
          <a:xfrm>
            <a:off x="3062287" y="1828800"/>
            <a:ext cx="7140016" cy="1292662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US" sz="3200" dirty="0"/>
              <a:t>V7 </a:t>
            </a:r>
            <a:r>
              <a:rPr lang="en-US" sz="3200" dirty="0" err="1"/>
              <a:t>Wire</a:t>
            </a:r>
            <a:r>
              <a:rPr lang="en-US" sz="3600" dirty="0" err="1">
                <a:solidFill>
                  <a:srgbClr val="FF0000"/>
                </a:solidFill>
              </a:rPr>
              <a:t>X</a:t>
            </a:r>
            <a:r>
              <a:rPr lang="en-US" sz="3200" dirty="0" err="1"/>
              <a:t>pert</a:t>
            </a:r>
            <a:r>
              <a:rPr lang="en-US" sz="3200" dirty="0"/>
              <a:t> Coax Testing Training</a:t>
            </a:r>
            <a:r>
              <a:rPr lang="en-US" sz="1400" dirty="0"/>
              <a:t/>
            </a:r>
            <a:br>
              <a:rPr lang="en-US" sz="14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4631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5750" y="616702"/>
            <a:ext cx="9080500" cy="526298"/>
          </a:xfrm>
        </p:spPr>
        <p:txBody>
          <a:bodyPr/>
          <a:lstStyle/>
          <a:p>
            <a:pPr algn="ctr"/>
            <a:r>
              <a:rPr lang="en-US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Agenda</a:t>
            </a:r>
            <a:endParaRPr lang="en-U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700" y="1762126"/>
            <a:ext cx="8491538" cy="2928937"/>
          </a:xfrm>
        </p:spPr>
        <p:txBody>
          <a:bodyPr/>
          <a:lstStyle/>
          <a:p>
            <a:pPr lvl="2"/>
            <a:endParaRPr lang="en-US" sz="2800" dirty="0"/>
          </a:p>
          <a:p>
            <a:pPr lvl="2"/>
            <a:r>
              <a:rPr lang="en-US" sz="2800" dirty="0">
                <a:solidFill>
                  <a:srgbClr val="0000FF"/>
                </a:solidFill>
              </a:rPr>
              <a:t>Configure the Tester</a:t>
            </a:r>
          </a:p>
          <a:p>
            <a:pPr lvl="2"/>
            <a:r>
              <a:rPr lang="en-US" sz="2800" dirty="0">
                <a:solidFill>
                  <a:srgbClr val="0000FF"/>
                </a:solidFill>
              </a:rPr>
              <a:t>SET REFERENCE</a:t>
            </a:r>
          </a:p>
          <a:p>
            <a:pPr lvl="2"/>
            <a:r>
              <a:rPr lang="en-US" sz="2800" dirty="0">
                <a:solidFill>
                  <a:srgbClr val="0000FF"/>
                </a:solidFill>
              </a:rPr>
              <a:t>AUTOTEST</a:t>
            </a:r>
          </a:p>
        </p:txBody>
      </p:sp>
    </p:spTree>
    <p:extLst>
      <p:ext uri="{BB962C8B-B14F-4D97-AF65-F5344CB8AC3E}">
        <p14:creationId xmlns:p14="http://schemas.microsoft.com/office/powerpoint/2010/main" val="120823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CONFIGURATION – Set Limit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7515" y="992073"/>
            <a:ext cx="8994398" cy="712135"/>
          </a:xfrm>
        </p:spPr>
        <p:txBody>
          <a:bodyPr/>
          <a:lstStyle/>
          <a:p>
            <a:r>
              <a:rPr lang="en-SG" dirty="0" smtClean="0"/>
              <a:t>Go thru set up screen to set up test limit</a:t>
            </a:r>
          </a:p>
          <a:p>
            <a:endParaRPr lang="en-SG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803166"/>
            <a:ext cx="2590800" cy="4572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509" y="1803166"/>
            <a:ext cx="2590800" cy="4572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218" y="1793226"/>
            <a:ext cx="2596432" cy="458194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Picture 14" descr="Hand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1" y="4953001"/>
            <a:ext cx="640833" cy="459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4" descr="Hand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0893" y="3718784"/>
            <a:ext cx="640833" cy="459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Up-Down Arrow 11"/>
          <p:cNvSpPr/>
          <p:nvPr/>
        </p:nvSpPr>
        <p:spPr bwMode="auto">
          <a:xfrm>
            <a:off x="7127192" y="4267201"/>
            <a:ext cx="368283" cy="492637"/>
          </a:xfrm>
          <a:prstGeom prst="upDownArrow">
            <a:avLst/>
          </a:prstGeom>
          <a:solidFill>
            <a:srgbClr val="00B0F0"/>
          </a:solidFill>
          <a:ln w="9525" cap="flat" cmpd="sng" algn="ctr">
            <a:solidFill>
              <a:srgbClr val="09158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4406" tIns="42203" rIns="84406" bIns="42203" numCol="1" rtlCol="0" anchor="ctr" anchorCtr="0" compatLnSpc="1">
            <a:prstTxWarp prst="textNoShape">
              <a:avLst/>
            </a:prstTxWarp>
          </a:bodyPr>
          <a:lstStyle/>
          <a:p>
            <a:pPr algn="ctr" defTabSz="844083" eaLnBrk="0" fontAlgn="base" hangingPunct="0">
              <a:spcBef>
                <a:spcPct val="0"/>
              </a:spcBef>
              <a:spcAft>
                <a:spcPct val="0"/>
              </a:spcAft>
            </a:pPr>
            <a:endParaRPr lang="en-SG" sz="2215"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279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CONFIGURATION – Set </a:t>
            </a:r>
            <a:r>
              <a:rPr lang="en-SG" dirty="0" smtClean="0"/>
              <a:t>Cable</a:t>
            </a:r>
            <a:endParaRPr lang="en-SG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447800"/>
            <a:ext cx="2590800" cy="4572000"/>
          </a:xfrm>
          <a:ln>
            <a:solidFill>
              <a:schemeClr val="tx1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6911" y="1447800"/>
            <a:ext cx="2590800" cy="4572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447800"/>
            <a:ext cx="2590800" cy="4572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Picture 14" descr="Hand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422" y="2706758"/>
            <a:ext cx="640833" cy="459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6858000" y="2283801"/>
            <a:ext cx="824975" cy="918798"/>
            <a:chOff x="5714999" y="2283801"/>
            <a:chExt cx="824975" cy="918798"/>
          </a:xfrm>
        </p:grpSpPr>
        <p:sp>
          <p:nvSpPr>
            <p:cNvPr id="13" name="Up-Down Arrow 12"/>
            <p:cNvSpPr/>
            <p:nvPr/>
          </p:nvSpPr>
          <p:spPr bwMode="auto">
            <a:xfrm>
              <a:off x="5714999" y="2709962"/>
              <a:ext cx="368283" cy="492637"/>
            </a:xfrm>
            <a:prstGeom prst="upDownArrow">
              <a:avLst/>
            </a:prstGeom>
            <a:solidFill>
              <a:srgbClr val="00B0F0"/>
            </a:solidFill>
            <a:ln w="9525" cap="flat" cmpd="sng" algn="ctr">
              <a:solidFill>
                <a:srgbClr val="09158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84406" tIns="42203" rIns="84406" bIns="42203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84408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SG" sz="2215"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pic>
          <p:nvPicPr>
            <p:cNvPr id="14" name="Picture 14" descr="Hand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99141" y="2283801"/>
              <a:ext cx="640833" cy="459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447800"/>
            <a:ext cx="2590800" cy="4572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6149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Set Connector Manufacturer</a:t>
            </a:r>
            <a:endParaRPr lang="en-SG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1465262"/>
            <a:ext cx="2590800" cy="4572000"/>
          </a:xfrm>
          <a:ln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169" y="1465262"/>
            <a:ext cx="2590800" cy="4572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14" descr="Hand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1" y="3810001"/>
            <a:ext cx="640833" cy="459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30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AUTOTEST TEST SCREEN</a:t>
            </a:r>
            <a:endParaRPr lang="en-SG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295400"/>
            <a:ext cx="2590800" cy="4572000"/>
          </a:xfr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295400"/>
            <a:ext cx="2590800" cy="4572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7100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DETAIL RESULTS</a:t>
            </a:r>
            <a:endParaRPr lang="en-S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371600"/>
            <a:ext cx="2590800" cy="4572000"/>
          </a:xfr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6850" y="1371600"/>
            <a:ext cx="2590800" cy="4572000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8" name="Group 7"/>
          <p:cNvGrpSpPr/>
          <p:nvPr/>
        </p:nvGrpSpPr>
        <p:grpSpPr>
          <a:xfrm>
            <a:off x="2119243" y="1371600"/>
            <a:ext cx="2590800" cy="4572000"/>
            <a:chOff x="976243" y="1371600"/>
            <a:chExt cx="2590800" cy="457200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6243" y="1371600"/>
              <a:ext cx="2590800" cy="4572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7" name="Rectangle 6"/>
            <p:cNvSpPr/>
            <p:nvPr/>
          </p:nvSpPr>
          <p:spPr bwMode="auto">
            <a:xfrm>
              <a:off x="976243" y="4038600"/>
              <a:ext cx="2590800" cy="1295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lnSpc>
                  <a:spcPct val="85000"/>
                </a:lnSpc>
                <a:spcBef>
                  <a:spcPct val="25000"/>
                </a:spcBef>
                <a:spcAft>
                  <a:spcPct val="0"/>
                </a:spcAft>
              </a:pPr>
              <a:endParaRPr lang="en-SG" sz="2400"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271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smtClean="0"/>
              <a:t>PDF Report</a:t>
            </a:r>
            <a:endParaRPr lang="en-SG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1801" y="1219200"/>
            <a:ext cx="6369353" cy="528478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5736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bschluss">
  <a:themeElements>
    <a:clrScheme name="Softing IT Network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6482"/>
      </a:accent1>
      <a:accent2>
        <a:srgbClr val="00A0E1"/>
      </a:accent2>
      <a:accent3>
        <a:srgbClr val="92D050"/>
      </a:accent3>
      <a:accent4>
        <a:srgbClr val="FFC000"/>
      </a:accent4>
      <a:accent5>
        <a:srgbClr val="C00000"/>
      </a:accent5>
      <a:accent6>
        <a:srgbClr val="7030A0"/>
      </a:accent6>
      <a:hlink>
        <a:srgbClr val="006482"/>
      </a:hlink>
      <a:folHlink>
        <a:srgbClr val="006482"/>
      </a:folHlink>
    </a:clrScheme>
    <a:fontScheme name="Softing_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Zusammengesetz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Inhaltsangabe 1">
        <a:dk1>
          <a:srgbClr val="393C3F"/>
        </a:dk1>
        <a:lt1>
          <a:srgbClr val="FFFFFF"/>
        </a:lt1>
        <a:dk2>
          <a:srgbClr val="393C3F"/>
        </a:dk2>
        <a:lt2>
          <a:srgbClr val="6C7073"/>
        </a:lt2>
        <a:accent1>
          <a:srgbClr val="9DD7F1"/>
        </a:accent1>
        <a:accent2>
          <a:srgbClr val="099CDB"/>
        </a:accent2>
        <a:accent3>
          <a:srgbClr val="FFFFFF"/>
        </a:accent3>
        <a:accent4>
          <a:srgbClr val="2F3234"/>
        </a:accent4>
        <a:accent5>
          <a:srgbClr val="CCE8F7"/>
        </a:accent5>
        <a:accent6>
          <a:srgbClr val="078DC6"/>
        </a:accent6>
        <a:hlink>
          <a:srgbClr val="393C3F"/>
        </a:hlink>
        <a:folHlink>
          <a:srgbClr val="9599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41</Words>
  <Application>Microsoft Office PowerPoint</Application>
  <PresentationFormat>Произвольный</PresentationFormat>
  <Paragraphs>14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Abschluss</vt:lpstr>
      <vt:lpstr>V7 WireXpert Coax Testing Training </vt:lpstr>
      <vt:lpstr>Agenda</vt:lpstr>
      <vt:lpstr>CONFIGURATION – Set Limit</vt:lpstr>
      <vt:lpstr>CONFIGURATION – Set Cable</vt:lpstr>
      <vt:lpstr>Set Connector Manufacturer</vt:lpstr>
      <vt:lpstr>AUTOTEST TEST SCREEN</vt:lpstr>
      <vt:lpstr>DETAIL RESULTS</vt:lpstr>
      <vt:lpstr>PDF Report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 Standard: PL2, PL2, CP1, PL3</dc:title>
  <dc:creator>Eric Lie</dc:creator>
  <cp:lastModifiedBy>Владислав Кольцов</cp:lastModifiedBy>
  <cp:revision>7</cp:revision>
  <dcterms:created xsi:type="dcterms:W3CDTF">2016-09-26T03:41:23Z</dcterms:created>
  <dcterms:modified xsi:type="dcterms:W3CDTF">2017-09-19T08:34:29Z</dcterms:modified>
</cp:coreProperties>
</file>